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B9A0-3AFE-4739-9BFC-3B7359CABAB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430B-7400-4018-B09F-23D84E1CD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pghoto.ru/img/picture/Apr/15/5b5604916b5a563ed965e2a1599d876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0"/>
            <a:ext cx="9144000" cy="6856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12167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в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077072"/>
            <a:ext cx="338437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высшей категории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Жукова Людмила Васильевна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61" y="0"/>
            <a:ext cx="915076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7704856" cy="521744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 технологии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направлены на физическое развитие и укрепление здоровья ребёнка, развитие физических качеств, двигательной активности и становление физической культуры дошкольников: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сохранения и укрепления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Технология обучения ЗОЖ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Коррекционная технология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 rot="10800000" flipV="1">
            <a:off x="3203848" y="2420888"/>
            <a:ext cx="244827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обучения ЗОЖ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835696" y="1484784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носка-облако 14"/>
          <p:cNvSpPr/>
          <p:nvPr/>
        </p:nvSpPr>
        <p:spPr>
          <a:xfrm>
            <a:off x="2843808" y="0"/>
            <a:ext cx="3600400" cy="1844824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Парциальная программа «</a:t>
            </a:r>
            <a:r>
              <a:rPr lang="ru-RU" sz="1400" dirty="0" smtClean="0"/>
              <a:t>Методика </a:t>
            </a:r>
            <a:r>
              <a:rPr lang="ru-RU" sz="1400" dirty="0" smtClean="0"/>
              <a:t>физического воспитания детей  дошкольного возраста» Л.Д. Глазыриной, В. А. </a:t>
            </a:r>
            <a:r>
              <a:rPr lang="ru-RU" sz="1400" dirty="0" err="1" smtClean="0"/>
              <a:t>Овсянкина</a:t>
            </a:r>
            <a:r>
              <a:rPr lang="ru-RU" sz="1400" dirty="0" smtClean="0"/>
              <a:t>,.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«ШАГ ЗА ШАГОМ»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228184" y="2420888"/>
            <a:ext cx="2664296" cy="1584176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179512" y="404664"/>
            <a:ext cx="2282552" cy="118871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5868144" y="4941168"/>
            <a:ext cx="3096344" cy="1512168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467544" y="5085184"/>
            <a:ext cx="2880320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563888" y="4077072"/>
            <a:ext cx="2016224" cy="118871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Точечный массаж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251520" y="2708920"/>
            <a:ext cx="2520280" cy="15487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праздники и развлечения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6660232" y="260648"/>
            <a:ext cx="2267744" cy="118871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Неделя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stCxn id="5" idx="0"/>
          </p:cNvCxnSpPr>
          <p:nvPr/>
        </p:nvCxnSpPr>
        <p:spPr>
          <a:xfrm flipV="1">
            <a:off x="4427984" y="184482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436096" y="1484784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16" idx="0"/>
          </p:cNvCxnSpPr>
          <p:nvPr/>
        </p:nvCxnSpPr>
        <p:spPr>
          <a:xfrm>
            <a:off x="5652120" y="3140968"/>
            <a:ext cx="5843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6"/>
          </p:cNvCxnSpPr>
          <p:nvPr/>
        </p:nvCxnSpPr>
        <p:spPr>
          <a:xfrm flipH="1">
            <a:off x="2627784" y="3140968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4"/>
          </p:cNvCxnSpPr>
          <p:nvPr/>
        </p:nvCxnSpPr>
        <p:spPr>
          <a:xfrm>
            <a:off x="4427984" y="38610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9" idx="3"/>
          </p:cNvCxnSpPr>
          <p:nvPr/>
        </p:nvCxnSpPr>
        <p:spPr>
          <a:xfrm flipH="1">
            <a:off x="1907704" y="3645024"/>
            <a:ext cx="1584176" cy="1518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436096" y="3501008"/>
            <a:ext cx="1980220" cy="145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87824" y="2492896"/>
            <a:ext cx="309634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сохранения и укрепления здоровья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907704" y="1700808"/>
            <a:ext cx="122413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572000" y="184482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носка-облако 8"/>
          <p:cNvSpPr/>
          <p:nvPr/>
        </p:nvSpPr>
        <p:spPr>
          <a:xfrm>
            <a:off x="251520" y="260648"/>
            <a:ext cx="2592288" cy="15487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Динамические паузы, релаксация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419872" y="476672"/>
            <a:ext cx="2376264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588224" y="188640"/>
            <a:ext cx="2376264" cy="1440160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6732240" y="2780928"/>
            <a:ext cx="2160240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0" y="2996952"/>
            <a:ext cx="2520280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6444208" y="4941168"/>
            <a:ext cx="2160240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323528" y="5013176"/>
            <a:ext cx="2160240" cy="136815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endCxn id="14" idx="4"/>
          </p:cNvCxnSpPr>
          <p:nvPr/>
        </p:nvCxnSpPr>
        <p:spPr>
          <a:xfrm flipV="1">
            <a:off x="5940152" y="1808820"/>
            <a:ext cx="1341157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0"/>
          </p:cNvCxnSpPr>
          <p:nvPr/>
        </p:nvCxnSpPr>
        <p:spPr>
          <a:xfrm flipV="1">
            <a:off x="6084168" y="3465004"/>
            <a:ext cx="654773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220072" y="4365104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483768" y="4365104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11760" y="35010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носка-облако 23"/>
          <p:cNvSpPr/>
          <p:nvPr/>
        </p:nvSpPr>
        <p:spPr>
          <a:xfrm>
            <a:off x="3347864" y="5373216"/>
            <a:ext cx="2232248" cy="1152128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endCxn id="24" idx="3"/>
          </p:cNvCxnSpPr>
          <p:nvPr/>
        </p:nvCxnSpPr>
        <p:spPr>
          <a:xfrm flipH="1">
            <a:off x="4463988" y="4365104"/>
            <a:ext cx="36004" cy="1073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03848" y="2132856"/>
            <a:ext cx="2808312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331640" y="332656"/>
            <a:ext cx="2520280" cy="1296144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644008" y="260648"/>
            <a:ext cx="2448272" cy="1188712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0" y="4149080"/>
            <a:ext cx="2987824" cy="1512168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804248" y="1484784"/>
            <a:ext cx="2160240" cy="1332728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Ар-терапия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059832" y="4941168"/>
            <a:ext cx="2952328" cy="1440160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156176" y="3861048"/>
            <a:ext cx="2736304" cy="1440160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Музыкатерапия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267744" y="1484784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0"/>
          </p:cNvCxnSpPr>
          <p:nvPr/>
        </p:nvCxnSpPr>
        <p:spPr>
          <a:xfrm flipV="1">
            <a:off x="4608004" y="1412776"/>
            <a:ext cx="6120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012160" y="2132856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5"/>
          </p:cNvCxnSpPr>
          <p:nvPr/>
        </p:nvCxnSpPr>
        <p:spPr>
          <a:xfrm>
            <a:off x="5600892" y="3466509"/>
            <a:ext cx="1419380" cy="538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4"/>
          </p:cNvCxnSpPr>
          <p:nvPr/>
        </p:nvCxnSpPr>
        <p:spPr>
          <a:xfrm>
            <a:off x="4608004" y="3695328"/>
            <a:ext cx="36004" cy="1245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555776" y="3501008"/>
            <a:ext cx="11313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носка-облако 17"/>
          <p:cNvSpPr/>
          <p:nvPr/>
        </p:nvSpPr>
        <p:spPr>
          <a:xfrm>
            <a:off x="179512" y="2276872"/>
            <a:ext cx="2627784" cy="1440160"/>
          </a:xfrm>
          <a:prstGeom prst="cloudCallou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сказкотерапия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8" idx="2"/>
          </p:cNvCxnSpPr>
          <p:nvPr/>
        </p:nvCxnSpPr>
        <p:spPr>
          <a:xfrm flipH="1" flipV="1">
            <a:off x="2805106" y="2996952"/>
            <a:ext cx="39874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социально-психологического благополучия ребёнка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технологии, обеспечивающие психическое и социальное здоровье ребёнка-дошкольника. Основная задача этих технологий обеспечение эмоциональной комфортности и позитивного психологического самочувствия ребёнка в процессе общения со сверстниками и взрослыми в детском саду и семье, обеспечение социально-эмоционального благополучия дошкольника. Реализацией данных технологий занимается психолог посредством специально организованных встреч с детьми, а также воспитатель и специалисты дошкольного образования в текущем педагогическом процессе ДОУ. К этому виду технологий можно отнести технологии психологического и психолого-педагогического сопровождения развития ребёнка в педагогическом процессе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276" y="0"/>
            <a:ext cx="92112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980729"/>
            <a:ext cx="76328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педагогов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 ( семинары- практикумы, тренинги, мастер – классы, консультации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просвещения родителей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 т о технологии,  направленные на обеспечение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образованности родителей воспитанников ДОУ, обретение 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компетентности.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образование родителей надо рассматривать как непрерывный процесс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просвещения всех членов семьи. ( информационные стенды, родительские собрания, консультации, беседы, дни открытых дверей, спортивные развлечения с участием родителей)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Десять золотых правил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1373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Соблюдайте режим дня!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Обращайте больше внимания на питание!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 двигайтесь!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Спите в прохладной комнате!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гасите в себе гнев, дайте вырваться ему наружу!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занимайтесь интеллектуальной деятельностью!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Гоните прочь уныние и хандру!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Адекватно реагируйте на все проявления своего организма!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получать как можно больше положительных эмоций!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Желайте себе и окружающим только добра!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93/292963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62"/>
            <a:ext cx="9144000" cy="6944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применения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«Здоровый дух в здоровом теле - вот краткое, 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полное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описание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счастливого состояния в этом мире». 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Джон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Локк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Тема здоровья детей на современном этапе считается не только актуальной, но общечеловеческой. Здоровье детей, его охрана и обогащение является приоритетным направлением не только образовательных и медицинских учреждений, но и всего общества в целом, поскольку лишь здоровые дети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состоянии заниматься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разными видами деятельности, обучаться, развиваться. Только полноценное здоровье способствует становлению гармонически развитой личности.</a:t>
            </a:r>
          </a:p>
        </p:txBody>
      </p:sp>
      <p:sp>
        <p:nvSpPr>
          <p:cNvPr id="16388" name="AutoShape 4" descr="http://aos54.ru/diroypuya/13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62"/>
            <a:ext cx="9144000" cy="6944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гиподинамия – нарушение функций организма(нарушение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функций опорно-двигательного аппарата, кровообращения, дыхания, пищеварения, нарушение зрения и т.п.)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стрессы (нервные расстройства вследствие отрицательной психологической обстановки в семье, излишнего шума и нервности в детском коллективе)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(недостаток эмоциональной поддержки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семье,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недостаток информации).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62"/>
            <a:ext cx="9144000" cy="6944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Нормативно – правовые документы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(Охрана и укрепление физического и психического здоровья детей, в том числе их эмоционального благополучия-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от17 октября 2013г №1155)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об образовании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статья 41 –Охрана здоровья обучающихся, статья 79 - ОВЗ)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(статья 29- образование ребенка должно быть направлено на: развитие личности, талантов и умственных и физических способностей ребенка в их самом полном объеме);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62"/>
            <a:ext cx="9144000" cy="6944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14401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Термин технология – это сочетание двух греческих слов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мастерство, умение, и «логос»- способ, методика, мысль.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7920880" cy="40653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- это совокупность психолого-педагогических установок, определяющих специальный набор  форм, методов, способов, приёмов обучения, воспитательных средств; она есть организационно - методический инструментарий педагогического процесса.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 Т. Лихачёв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технология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развития, формирование у него необходимых знаний, умений, навыков по здоровому образу жизни.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462"/>
            <a:ext cx="9144000" cy="6944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99992" y="1052736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Целостная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оздоровительных , коррекционных и профилактических мер, которые осуществляются в процессе взаимодействия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4371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4371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родителя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4365104"/>
            <a:ext cx="14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169730">
            <a:off x="1552858" y="2985474"/>
            <a:ext cx="484632" cy="137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2924944"/>
            <a:ext cx="48463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0279970">
            <a:off x="7394604" y="2823503"/>
            <a:ext cx="484632" cy="132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169730">
            <a:off x="1547825" y="2966287"/>
            <a:ext cx="484632" cy="137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технологий: обеспечение дошкольнику возможности сохранения здоровья, формирование у него необходимых знаний, умений, навыков по здоровому образу жизни, создание обстановки для комплексного психофизиологического развития ребенка;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здоровье, умений оберегать, поддерживать и сохранять его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компетентности, позволяющей дошкольнику самостоятельно и эффективно решать задачи ЗОЖ и безопасного поведения.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276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764704"/>
            <a:ext cx="6264696" cy="936104"/>
          </a:xfrm>
          <a:prstGeom prst="roundRect">
            <a:avLst>
              <a:gd name="adj" fmla="val 3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медико-профилактические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060848"/>
            <a:ext cx="29523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 обеспечения социально-психологического благополучия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3356992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здоровьеобогащения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педагогов дошкольного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229200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просвещения родителей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499992" y="1556792"/>
            <a:ext cx="108012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707904" y="1700808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1"/>
          </p:cNvCxnSpPr>
          <p:nvPr/>
        </p:nvCxnSpPr>
        <p:spPr>
          <a:xfrm>
            <a:off x="4572000" y="1700808"/>
            <a:ext cx="86409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995936" y="1556792"/>
            <a:ext cx="64807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4008" y="1772816"/>
            <a:ext cx="64807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126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217443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медико-профилактические -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обеспечивают сохранение и приумножение здоровья детей под руководством медсестры ДОУ в соответствии с медицинскими требованиями и нормами, с использованием медицинских средств.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медицинский осмотр с участием узких специалистов, приходящих из поликлиники,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профилактики заболеваний (прививки, рекомендации)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Оказание первой медицинской помощи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-противоэпидемическая работа и медицинский контроль работы пищеблока в соответствии с действующими санитарно-гигиеническими правилами,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витаминопрофилактика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(отвар шиповника, включение в рацион питания фруктов)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-  санитарно-гигиеническая деятельность всех служб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584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Здоровьесберегающие технологии в ДОУ</vt:lpstr>
      <vt:lpstr>Актуальность применения здоровьесберегающих технологий </vt:lpstr>
      <vt:lpstr>Слайд 3</vt:lpstr>
      <vt:lpstr>Нормативно – правовые документы</vt:lpstr>
      <vt:lpstr>Термин технология – это сочетание двух греческих слов «техно- мастерство, умение, и «логос»- способ, методика, мысль.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Десять золотых правил здоровьесбережения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</dc:title>
  <dc:creator>Саша</dc:creator>
  <cp:lastModifiedBy>Саша</cp:lastModifiedBy>
  <cp:revision>55</cp:revision>
  <dcterms:created xsi:type="dcterms:W3CDTF">2017-04-08T01:19:13Z</dcterms:created>
  <dcterms:modified xsi:type="dcterms:W3CDTF">2018-10-29T03:43:02Z</dcterms:modified>
</cp:coreProperties>
</file>